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65" r:id="rId3"/>
    <p:sldId id="268" r:id="rId4"/>
    <p:sldId id="257" r:id="rId5"/>
    <p:sldId id="267" r:id="rId6"/>
    <p:sldId id="259" r:id="rId7"/>
    <p:sldId id="260" r:id="rId8"/>
    <p:sldId id="269" r:id="rId9"/>
    <p:sldId id="262" r:id="rId10"/>
    <p:sldId id="270" r:id="rId11"/>
    <p:sldId id="264" r:id="rId12"/>
    <p:sldId id="263" r:id="rId13"/>
    <p:sldId id="266" r:id="rId14"/>
  </p:sldIdLst>
  <p:sldSz cx="9144000" cy="6858000" type="screen4x3"/>
  <p:notesSz cx="6858000" cy="9144000"/>
  <p:defaultTextStyle>
    <a:defPPr>
      <a:defRPr lang="en-US"/>
    </a:defPPr>
    <a:lvl1pPr algn="l" rtl="0" fontAlgn="base">
      <a:spcBef>
        <a:spcPct val="0"/>
      </a:spcBef>
      <a:spcAft>
        <a:spcPct val="0"/>
      </a:spcAft>
      <a:defRPr sz="2000" kern="1200">
        <a:solidFill>
          <a:schemeClr val="tx1"/>
        </a:solidFill>
        <a:latin typeface="Arial" charset="0"/>
        <a:ea typeface="+mn-ea"/>
        <a:cs typeface="Arial" charset="0"/>
      </a:defRPr>
    </a:lvl1pPr>
    <a:lvl2pPr marL="457200" algn="l" rtl="0" fontAlgn="base">
      <a:spcBef>
        <a:spcPct val="0"/>
      </a:spcBef>
      <a:spcAft>
        <a:spcPct val="0"/>
      </a:spcAft>
      <a:defRPr sz="2000" kern="1200">
        <a:solidFill>
          <a:schemeClr val="tx1"/>
        </a:solidFill>
        <a:latin typeface="Arial" charset="0"/>
        <a:ea typeface="+mn-ea"/>
        <a:cs typeface="Arial" charset="0"/>
      </a:defRPr>
    </a:lvl2pPr>
    <a:lvl3pPr marL="914400" algn="l" rtl="0" fontAlgn="base">
      <a:spcBef>
        <a:spcPct val="0"/>
      </a:spcBef>
      <a:spcAft>
        <a:spcPct val="0"/>
      </a:spcAft>
      <a:defRPr sz="2000" kern="1200">
        <a:solidFill>
          <a:schemeClr val="tx1"/>
        </a:solidFill>
        <a:latin typeface="Arial" charset="0"/>
        <a:ea typeface="+mn-ea"/>
        <a:cs typeface="Arial" charset="0"/>
      </a:defRPr>
    </a:lvl3pPr>
    <a:lvl4pPr marL="1371600" algn="l" rtl="0" fontAlgn="base">
      <a:spcBef>
        <a:spcPct val="0"/>
      </a:spcBef>
      <a:spcAft>
        <a:spcPct val="0"/>
      </a:spcAft>
      <a:defRPr sz="2000" kern="1200">
        <a:solidFill>
          <a:schemeClr val="tx1"/>
        </a:solidFill>
        <a:latin typeface="Arial" charset="0"/>
        <a:ea typeface="+mn-ea"/>
        <a:cs typeface="Arial" charset="0"/>
      </a:defRPr>
    </a:lvl4pPr>
    <a:lvl5pPr marL="1828800" algn="l" rtl="0" fontAlgn="base">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198"/>
      </p:cViewPr>
      <p:guideLst>
        <p:guide orient="horz" pos="2160"/>
        <p:guide pos="2880"/>
      </p:guideLst>
    </p:cSldViewPr>
  </p:slideViewPr>
  <p:notesTextViewPr>
    <p:cViewPr>
      <p:scale>
        <a:sx n="1" d="1"/>
        <a:sy n="1" d="1"/>
      </p:scale>
      <p:origin x="0" y="0"/>
    </p:cViewPr>
  </p:notesTextViewPr>
  <p:notesViewPr>
    <p:cSldViewPr>
      <p:cViewPr>
        <p:scale>
          <a:sx n="100" d="100"/>
          <a:sy n="100" d="100"/>
        </p:scale>
        <p:origin x="-1070" y="-5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entury Gothic" pitchFamily="34" charset="0"/>
              </a:defRPr>
            </a:lvl1pPr>
          </a:lstStyle>
          <a:p>
            <a:pPr>
              <a:defRPr/>
            </a:pPr>
            <a:endParaRPr lang="en-GB"/>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entury Gothic" pitchFamily="34" charset="0"/>
              </a:defRPr>
            </a:lvl1pPr>
          </a:lstStyle>
          <a:p>
            <a:pPr>
              <a:defRPr/>
            </a:pPr>
            <a:fld id="{B81F5FB1-C4F6-41E2-A999-BD37AAA04E3B}" type="datetimeFigureOut">
              <a:rPr lang="en-GB"/>
              <a:pPr>
                <a:defRPr/>
              </a:pPr>
              <a:t>28/01/2016</a:t>
            </a:fld>
            <a:endParaRPr lang="en-GB"/>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entury Gothic" pitchFamily="34" charset="0"/>
              </a:defRPr>
            </a:lvl1pPr>
          </a:lstStyle>
          <a:p>
            <a:pPr>
              <a:defRPr/>
            </a:pPr>
            <a:endParaRPr lang="en-GB"/>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entury Gothic" pitchFamily="34" charset="0"/>
              </a:defRPr>
            </a:lvl1pPr>
          </a:lstStyle>
          <a:p>
            <a:pPr>
              <a:defRPr/>
            </a:pPr>
            <a:fld id="{6081D9ED-E1A3-437A-BE1B-DCFB83A02716}" type="slidenum">
              <a:rPr lang="en-GB"/>
              <a:pPr>
                <a:defRPr/>
              </a:pPr>
              <a:t>‹#›</a:t>
            </a:fld>
            <a:endParaRPr lang="en-GB"/>
          </a:p>
        </p:txBody>
      </p:sp>
    </p:spTree>
    <p:extLst>
      <p:ext uri="{BB962C8B-B14F-4D97-AF65-F5344CB8AC3E}">
        <p14:creationId xmlns:p14="http://schemas.microsoft.com/office/powerpoint/2010/main" val="41666266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xfrm>
            <a:off x="1125538" y="684213"/>
            <a:ext cx="4572000" cy="3429000"/>
          </a:xfrm>
          <a:ln/>
        </p:spPr>
      </p:sp>
      <p:sp>
        <p:nvSpPr>
          <p:cNvPr id="15362" name="Rectangle 3"/>
          <p:cNvSpPr>
            <a:spLocks noGrp="1" noChangeArrowheads="1"/>
          </p:cNvSpPr>
          <p:nvPr>
            <p:ph type="body" idx="1"/>
          </p:nvPr>
        </p:nvSpPr>
        <p:spPr>
          <a:noFill/>
          <a:ln/>
        </p:spPr>
        <p:txBody>
          <a:bodyPr/>
          <a:lstStyle/>
          <a:p>
            <a:pPr eaLnBrk="1" hangingPunct="1"/>
            <a:r>
              <a:rPr lang="en-GB" smtClean="0"/>
              <a:t>Welcome everyone – we’re so pleased that so many of you have volunteered to help with the delivery of the NDP Survey – it is so important to the future of Weobley.</a:t>
            </a:r>
          </a:p>
          <a:p>
            <a:pPr eaLnBrk="1" hangingPunct="1"/>
            <a:endParaRPr lang="en-GB" smtClean="0"/>
          </a:p>
          <a:p>
            <a:pPr eaLnBrk="1" hangingPunct="1"/>
            <a:r>
              <a:rPr lang="en-GB" smtClean="0"/>
              <a:t>This evening will be to explain the role of the volunteer surveyors and the process that needs to take place.  Please feel free to ask questions at any time.</a:t>
            </a:r>
          </a:p>
          <a:p>
            <a:pPr eaLnBrk="1" hangingPunct="1"/>
            <a:endParaRPr lang="en-GB" smtClean="0"/>
          </a:p>
          <a:p>
            <a:pPr eaLnBrk="1" hangingPunct="1"/>
            <a:r>
              <a:rPr lang="en-GB" smtClean="0"/>
              <a:t>We have ordered a light buffet for 6.30 from the Sal and we can eat, drink and talk at the same time.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eaLnBrk="1" hangingPunct="1"/>
            <a:r>
              <a:rPr lang="en-GB" sz="1400" smtClean="0"/>
              <a:t>or more in order to cater for its inhabitants, and preserve the fabric and make it an enjoyable and practical place to live and work but still retaining its historical character.</a:t>
            </a:r>
          </a:p>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a:noFill/>
          <a:ln/>
        </p:spPr>
        <p:txBody>
          <a:bodyPr/>
          <a:lstStyle/>
          <a:p>
            <a:pPr eaLnBrk="1" hangingPunct="1">
              <a:lnSpc>
                <a:spcPct val="90000"/>
              </a:lnSpc>
            </a:pPr>
            <a:r>
              <a:rPr lang="en-GB" sz="1100" smtClean="0"/>
              <a:t>Some data has been collected from the community  and it is already available</a:t>
            </a:r>
          </a:p>
          <a:p>
            <a:pPr eaLnBrk="1" hangingPunct="1">
              <a:lnSpc>
                <a:spcPct val="90000"/>
              </a:lnSpc>
            </a:pPr>
            <a:r>
              <a:rPr lang="en-GB" sz="1100" smtClean="0"/>
              <a:t>We need to add to the data collected and confirm it (triangulation!!)</a:t>
            </a:r>
          </a:p>
          <a:p>
            <a:pPr eaLnBrk="1" hangingPunct="1">
              <a:lnSpc>
                <a:spcPct val="90000"/>
              </a:lnSpc>
            </a:pPr>
            <a:r>
              <a:rPr lang="en-GB" sz="1100" smtClean="0"/>
              <a:t>From this we need to devise the vision for the future of the village as ‘spoken’ by present inhabitants  </a:t>
            </a:r>
          </a:p>
          <a:p>
            <a:pPr eaLnBrk="1" hangingPunct="1">
              <a:lnSpc>
                <a:spcPct val="90000"/>
              </a:lnSpc>
            </a:pPr>
            <a:r>
              <a:rPr lang="en-GB" sz="1100" smtClean="0"/>
              <a:t>This will all form the basis of ‘The ND Plan’</a:t>
            </a:r>
          </a:p>
          <a:p>
            <a:pPr eaLnBrk="1" hangingPunct="1">
              <a:lnSpc>
                <a:spcPct val="90000"/>
              </a:lnSpc>
            </a:pPr>
            <a:r>
              <a:rPr lang="en-GB" sz="1100" smtClean="0"/>
              <a:t>Everything shared via our web site</a:t>
            </a:r>
          </a:p>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r>
              <a:rPr lang="en-GB" smtClean="0"/>
              <a:t>These form he topics within the questionnaire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ln/>
        </p:spPr>
      </p:sp>
      <p:sp>
        <p:nvSpPr>
          <p:cNvPr id="25602" name="Rectangle 3"/>
          <p:cNvSpPr>
            <a:spLocks noGrp="1" noChangeArrowheads="1"/>
          </p:cNvSpPr>
          <p:nvPr>
            <p:ph type="body" idx="1"/>
          </p:nvPr>
        </p:nvSpPr>
        <p:spPr>
          <a:noFill/>
          <a:ln/>
        </p:spPr>
        <p:txBody>
          <a:bodyPr/>
          <a:lstStyle/>
          <a:p>
            <a:pPr eaLnBrk="1" hangingPunct="1"/>
            <a:r>
              <a:rPr lang="en-GB" smtClean="0"/>
              <a:t>To every householld one per person plus one for young people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r>
              <a:rPr lang="en-GB" smtClean="0"/>
              <a:t>The areas will be decided as soon as we have identified how many volunteers we have – we will try to make sure that each volunteer gets an area near to them.  We expect to have around 30 volunteers and as there are 600 houses that will be approx 20 per volunteer.</a:t>
            </a:r>
          </a:p>
          <a:p>
            <a:r>
              <a:rPr lang="en-GB" smtClean="0"/>
              <a:t>When you come and collect the surveys your houses will be allocated to you.</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r>
              <a:rPr lang="en-GB" smtClean="0"/>
              <a:t>To every household one per person plus one for young people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42"/>
          <p:cNvGrpSpPr>
            <a:grpSpLocks/>
          </p:cNvGrpSpPr>
          <p:nvPr/>
        </p:nvGrpSpPr>
        <p:grpSpPr bwMode="auto">
          <a:xfrm>
            <a:off x="-382588" y="0"/>
            <a:ext cx="9932988" cy="6858000"/>
            <a:chOff x="-382404" y="0"/>
            <a:chExt cx="9932332" cy="6858000"/>
          </a:xfrm>
        </p:grpSpPr>
        <p:grpSp>
          <p:nvGrpSpPr>
            <p:cNvPr id="5" name="Group 44"/>
            <p:cNvGrpSpPr>
              <a:grpSpLocks/>
            </p:cNvGrpSpPr>
            <p:nvPr/>
          </p:nvGrpSpPr>
          <p:grpSpPr bwMode="auto">
            <a:xfrm>
              <a:off x="0" y="0"/>
              <a:ext cx="9144000" cy="6858000"/>
              <a:chOff x="0" y="0"/>
              <a:chExt cx="9144000" cy="6858000"/>
            </a:xfrm>
          </p:grpSpPr>
          <p:grpSp>
            <p:nvGrpSpPr>
              <p:cNvPr id="28" name="Group 4"/>
              <p:cNvGrpSpPr>
                <a:grpSpLocks/>
              </p:cNvGrpSpPr>
              <p:nvPr/>
            </p:nvGrpSpPr>
            <p:grpSpPr bwMode="auto">
              <a:xfrm>
                <a:off x="0" y="0"/>
                <a:ext cx="2514600" cy="6858000"/>
                <a:chOff x="0" y="0"/>
                <a:chExt cx="2514600" cy="6858000"/>
              </a:xfrm>
            </p:grpSpPr>
            <p:sp>
              <p:nvSpPr>
                <p:cNvPr id="40" name="Rectangle 114"/>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1"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2"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grpSp>
            <p:nvGrpSpPr>
              <p:cNvPr id="29" name="Group 5"/>
              <p:cNvGrpSpPr>
                <a:grpSpLocks/>
              </p:cNvGrpSpPr>
              <p:nvPr/>
            </p:nvGrpSpPr>
            <p:grpSpPr bwMode="auto">
              <a:xfrm>
                <a:off x="422910" y="0"/>
                <a:ext cx="2514600" cy="6858000"/>
                <a:chOff x="0" y="0"/>
                <a:chExt cx="2514600" cy="6858000"/>
              </a:xfrm>
            </p:grpSpPr>
            <p:sp>
              <p:nvSpPr>
                <p:cNvPr id="37" name="Rectangle 84"/>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8" name="Rectangle 85"/>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9" name="Rectangle 113"/>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grpSp>
            <p:nvGrpSpPr>
              <p:cNvPr id="30" name="Group 9"/>
              <p:cNvGrpSpPr>
                <a:grpSpLocks/>
              </p:cNvGrpSpPr>
              <p:nvPr/>
            </p:nvGrpSpPr>
            <p:grpSpPr bwMode="auto">
              <a:xfrm rot="10800000">
                <a:off x="6629400" y="0"/>
                <a:ext cx="2514600" cy="6858000"/>
                <a:chOff x="0" y="0"/>
                <a:chExt cx="2514600" cy="6858000"/>
              </a:xfrm>
            </p:grpSpPr>
            <p:sp>
              <p:nvSpPr>
                <p:cNvPr id="34"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5"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6" name="Rectangle 80"/>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sp>
            <p:nvSpPr>
              <p:cNvPr id="31"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2"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3"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sp>
          <p:nvSpPr>
            <p:cNvPr id="6" name="Freeform 44"/>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sz="1800"/>
            </a:p>
          </p:txBody>
        </p:sp>
        <p:sp>
          <p:nvSpPr>
            <p:cNvPr id="7"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sz="1800"/>
            </a:p>
          </p:txBody>
        </p:sp>
        <p:sp>
          <p:nvSpPr>
            <p:cNvPr id="8"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sz="1800"/>
            </a:p>
          </p:txBody>
        </p:sp>
        <p:sp>
          <p:nvSpPr>
            <p:cNvPr id="9" name="Freeform 50"/>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sz="1800"/>
            </a:p>
          </p:txBody>
        </p:sp>
        <p:sp>
          <p:nvSpPr>
            <p:cNvPr id="10" name="Freeform 51"/>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sz="1800"/>
            </a:p>
          </p:txBody>
        </p:sp>
        <p:sp>
          <p:nvSpPr>
            <p:cNvPr id="11" name="Hexagon 52"/>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2" name="Hexagon 53"/>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3" name="Hexagon 54"/>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4" name="Hexagon 55"/>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5" name="Hexagon 56"/>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6" name="Freeform 57"/>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7" name="Hexagon 58"/>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8" name="Hexagon 59"/>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9" name="Hexagon 60"/>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0" name="Hexagon 61"/>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1" name="Hexagon 62"/>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2" name="Hexagon 63"/>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3" name="Hexagon 64"/>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4" name="Hexagon 65"/>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5" name="Hexagon 66"/>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6" name="Freeform 67"/>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7" name="Freeform 68"/>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sp>
        <p:nvSpPr>
          <p:cNvPr id="43"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4" name="Rectangle 46"/>
          <p:cNvSpPr/>
          <p:nvPr/>
        </p:nvSpPr>
        <p:spPr>
          <a:xfrm>
            <a:off x="4649788" y="-22225"/>
            <a:ext cx="3505200" cy="2312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5" name="Rectangle 49"/>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6" name="Rectangle 88"/>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7" name="Date Placeholder 3"/>
          <p:cNvSpPr>
            <a:spLocks noGrp="1"/>
          </p:cNvSpPr>
          <p:nvPr>
            <p:ph type="dt" sz="half" idx="10"/>
          </p:nvPr>
        </p:nvSpPr>
        <p:spPr>
          <a:xfrm>
            <a:off x="4738688" y="1516063"/>
            <a:ext cx="2133600" cy="752475"/>
          </a:xfrm>
        </p:spPr>
        <p:txBody>
          <a:bodyPr anchor="b"/>
          <a:lstStyle>
            <a:lvl1pPr algn="l">
              <a:defRPr sz="2400"/>
            </a:lvl1pPr>
          </a:lstStyle>
          <a:p>
            <a:pPr>
              <a:defRPr/>
            </a:pPr>
            <a:fld id="{18D6C952-4233-4FC7-855C-08FF1E3B64C6}" type="datetimeFigureOut">
              <a:rPr lang="en-GB"/>
              <a:pPr>
                <a:defRPr/>
              </a:pPr>
              <a:t>28/01/2016</a:t>
            </a:fld>
            <a:endParaRPr lang="en-GB"/>
          </a:p>
        </p:txBody>
      </p:sp>
      <p:sp>
        <p:nvSpPr>
          <p:cNvPr id="48" name="Footer Placeholder 4"/>
          <p:cNvSpPr>
            <a:spLocks noGrp="1"/>
          </p:cNvSpPr>
          <p:nvPr>
            <p:ph type="ftr" sz="quarter" idx="11"/>
          </p:nvPr>
        </p:nvSpPr>
        <p:spPr>
          <a:xfrm>
            <a:off x="5303838" y="5719763"/>
            <a:ext cx="2830512" cy="365125"/>
          </a:xfrm>
        </p:spPr>
        <p:txBody>
          <a:bodyPr>
            <a:normAutofit/>
          </a:bodyPr>
          <a:lstStyle>
            <a:lvl1pPr>
              <a:defRPr>
                <a:solidFill>
                  <a:schemeClr val="accent1"/>
                </a:solidFill>
              </a:defRPr>
            </a:lvl1pPr>
          </a:lstStyle>
          <a:p>
            <a:pPr>
              <a:defRPr/>
            </a:pPr>
            <a:endParaRPr lang="en-GB"/>
          </a:p>
        </p:txBody>
      </p:sp>
      <p:sp>
        <p:nvSpPr>
          <p:cNvPr id="49" name="Slide Number Placeholder 5"/>
          <p:cNvSpPr>
            <a:spLocks noGrp="1"/>
          </p:cNvSpPr>
          <p:nvPr>
            <p:ph type="sldNum" sz="quarter" idx="12"/>
          </p:nvPr>
        </p:nvSpPr>
        <p:spPr>
          <a:xfrm>
            <a:off x="4649788" y="5719763"/>
            <a:ext cx="642937" cy="365125"/>
          </a:xfrm>
        </p:spPr>
        <p:txBody>
          <a:bodyPr/>
          <a:lstStyle>
            <a:lvl1pPr>
              <a:defRPr>
                <a:solidFill>
                  <a:schemeClr val="accent1"/>
                </a:solidFill>
              </a:defRPr>
            </a:lvl1pPr>
          </a:lstStyle>
          <a:p>
            <a:pPr>
              <a:defRPr/>
            </a:pPr>
            <a:fld id="{F1BFF654-97B2-4EA6-A724-9A12C2647ECA}"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CF2760A-CD61-4CA6-8BBD-09E99B3CC7B0}" type="datetimeFigureOut">
              <a:rPr lang="en-GB"/>
              <a:pPr>
                <a:defRPr/>
              </a:pPr>
              <a:t>28/01/2016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441A3CC-F47A-464F-9565-9D13E1478F42}"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C28173D-C03C-4A77-9C60-72EB2D5101FB}" type="datetimeFigureOut">
              <a:rPr lang="en-GB"/>
              <a:pPr>
                <a:defRPr/>
              </a:pPr>
              <a:t>28/01/2016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E362B0C-1166-4E60-83A4-075DE8485970}"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EC934F1-2E05-4E5A-A9B4-061A6F2D0A25}" type="datetimeFigureOut">
              <a:rPr lang="en-GB"/>
              <a:pPr>
                <a:defRPr/>
              </a:pPr>
              <a:t>28/01/2016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F7CB1D0-F349-479A-BC89-92F3A58A75BF}"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9A70197-66E5-48A4-9B92-858395F05360}" type="datetimeFigureOut">
              <a:rPr lang="en-GB"/>
              <a:pPr>
                <a:defRPr/>
              </a:pPr>
              <a:t>28/01/2016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528C4AA-F76D-454A-A4AA-E2F50463754F}"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FCB8EB44-614E-4117-A602-80697E74128A}" type="datetimeFigureOut">
              <a:rPr lang="en-GB"/>
              <a:pPr>
                <a:defRPr/>
              </a:pPr>
              <a:t>28/01/2016</a:t>
            </a:fld>
            <a:endParaRPr lang="en-GB"/>
          </a:p>
        </p:txBody>
      </p:sp>
      <p:sp>
        <p:nvSpPr>
          <p:cNvPr id="6" name="Footer Placeholder 4"/>
          <p:cNvSpPr>
            <a:spLocks noGrp="1"/>
          </p:cNvSpPr>
          <p:nvPr>
            <p:ph type="ftr" sz="quarter" idx="16"/>
          </p:nvPr>
        </p:nvSpPr>
        <p:spPr/>
        <p:txBody>
          <a:bodyPr/>
          <a:lstStyle>
            <a:lvl1pPr>
              <a:defRPr/>
            </a:lvl1pPr>
          </a:lstStyle>
          <a:p>
            <a:pPr>
              <a:defRPr/>
            </a:pPr>
            <a:endParaRPr lang="en-GB"/>
          </a:p>
        </p:txBody>
      </p:sp>
      <p:sp>
        <p:nvSpPr>
          <p:cNvPr id="7" name="Slide Number Placeholder 5"/>
          <p:cNvSpPr>
            <a:spLocks noGrp="1"/>
          </p:cNvSpPr>
          <p:nvPr>
            <p:ph type="sldNum" sz="quarter" idx="17"/>
          </p:nvPr>
        </p:nvSpPr>
        <p:spPr/>
        <p:txBody>
          <a:bodyPr/>
          <a:lstStyle>
            <a:lvl1pPr>
              <a:defRPr/>
            </a:lvl1pPr>
          </a:lstStyle>
          <a:p>
            <a:pPr>
              <a:defRPr/>
            </a:pPr>
            <a:fld id="{9D796527-169D-4DA0-B34D-895B3D0B66B8}"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394A49F1-023F-4260-A5F9-870F1F2E5970}" type="datetimeFigureOut">
              <a:rPr lang="en-GB"/>
              <a:pPr>
                <a:defRPr/>
              </a:pPr>
              <a:t>28/01/2016</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389C4924-CBAB-4EAE-B7B5-B3F93164F737}"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A9BD62A-21D7-4577-B20D-D65AFD37AC5B}" type="datetimeFigureOut">
              <a:rPr lang="en-GB"/>
              <a:pPr>
                <a:defRPr/>
              </a:pPr>
              <a:t>28/01/2016</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C9F79568-D91A-492A-BC9D-A68899622842}"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A8BA9C0-56AA-4381-AF2F-D6A68FCE7A78}" type="datetimeFigureOut">
              <a:rPr lang="en-GB"/>
              <a:pPr>
                <a:defRPr/>
              </a:pPr>
              <a:t>28/01/2016</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02088BD4-8D4F-480A-8C06-9365D0EA412B}"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83"/>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grpSp>
            <p:nvGrpSpPr>
              <p:cNvPr id="30" name="Group 5"/>
              <p:cNvGrpSpPr>
                <a:grpSpLocks/>
              </p:cNvGrpSpPr>
              <p:nvPr/>
            </p:nvGrpSpPr>
            <p:grpSpPr bwMode="auto">
              <a:xfrm>
                <a:off x="422910" y="0"/>
                <a:ext cx="2514600" cy="6858000"/>
                <a:chOff x="0" y="0"/>
                <a:chExt cx="2514600" cy="6858000"/>
              </a:xfrm>
            </p:grpSpPr>
            <p:sp>
              <p:nvSpPr>
                <p:cNvPr id="38" name="Rectangle 80"/>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9" name="Rectangle 81"/>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0" name="Rectangle 82"/>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6"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7" name="Rectangle 79"/>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sp>
            <p:nvSpPr>
              <p:cNvPr id="32"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3"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4"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sp>
          <p:nvSpPr>
            <p:cNvPr id="7" name="Freeform 4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sz="1800"/>
            </a:p>
          </p:txBody>
        </p:sp>
        <p:sp>
          <p:nvSpPr>
            <p:cNvPr id="8"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sz="1800"/>
            </a:p>
          </p:txBody>
        </p:sp>
        <p:sp>
          <p:nvSpPr>
            <p:cNvPr id="9"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sz="1800"/>
            </a:p>
          </p:txBody>
        </p:sp>
        <p:sp>
          <p:nvSpPr>
            <p:cNvPr id="10" name="Freeform 4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sz="1800"/>
            </a:p>
          </p:txBody>
        </p:sp>
        <p:sp>
          <p:nvSpPr>
            <p:cNvPr id="11" name="Freeform 5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sz="1800"/>
            </a:p>
          </p:txBody>
        </p:sp>
        <p:sp>
          <p:nvSpPr>
            <p:cNvPr id="12" name="Hexagon 5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3" name="Hexagon 5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4" name="Hexagon 5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5" name="Hexagon 5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6" name="Hexagon 5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7" name="Freeform 58"/>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8" name="Hexagon 59"/>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9" name="Hexagon 61"/>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0" name="Hexagon 62"/>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1" name="Hexagon 63"/>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2" name="Hexagon 64"/>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3" name="Hexagon 65"/>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4" name="Hexagon 66"/>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5" name="Hexagon 67"/>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6" name="Hexagon 68"/>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7" name="Freeform 69"/>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 name="Freeform 70"/>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sp>
        <p:nvSpPr>
          <p:cNvPr id="44"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5" name="Rectangle 56"/>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6" name="Rectangle 57"/>
          <p:cNvSpPr/>
          <p:nvPr/>
        </p:nvSpPr>
        <p:spPr>
          <a:xfrm>
            <a:off x="904875" y="601663"/>
            <a:ext cx="3562350" cy="56483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7" name="Rectangle 60"/>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739833" y="2657434"/>
            <a:ext cx="3304572" cy="1463153"/>
          </a:xfrm>
        </p:spPr>
        <p:txBody>
          <a:bodyPr>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8" name="Date Placeholder 4"/>
          <p:cNvSpPr>
            <a:spLocks noGrp="1"/>
          </p:cNvSpPr>
          <p:nvPr>
            <p:ph type="dt" sz="half" idx="10"/>
          </p:nvPr>
        </p:nvSpPr>
        <p:spPr/>
        <p:txBody>
          <a:bodyPr/>
          <a:lstStyle>
            <a:lvl1pPr>
              <a:defRPr/>
            </a:lvl1pPr>
          </a:lstStyle>
          <a:p>
            <a:pPr>
              <a:defRPr/>
            </a:pPr>
            <a:fld id="{91848D0E-7266-42B5-AE51-EEC99C3E8758}" type="datetimeFigureOut">
              <a:rPr lang="en-GB"/>
              <a:pPr>
                <a:defRPr/>
              </a:pPr>
              <a:t>28/01/2016</a:t>
            </a:fld>
            <a:endParaRPr lang="en-GB"/>
          </a:p>
        </p:txBody>
      </p:sp>
      <p:sp>
        <p:nvSpPr>
          <p:cNvPr id="49" name="Slide Number Placeholder 6"/>
          <p:cNvSpPr>
            <a:spLocks noGrp="1"/>
          </p:cNvSpPr>
          <p:nvPr>
            <p:ph type="sldNum" sz="quarter" idx="11"/>
          </p:nvPr>
        </p:nvSpPr>
        <p:spPr/>
        <p:txBody>
          <a:bodyPr/>
          <a:lstStyle>
            <a:lvl1pPr>
              <a:defRPr/>
            </a:lvl1pPr>
          </a:lstStyle>
          <a:p>
            <a:pPr>
              <a:defRPr/>
            </a:pPr>
            <a:fld id="{367A126E-1EED-4ADD-A73C-96D025058B77}" type="slidenum">
              <a:rPr lang="en-GB"/>
              <a:pPr>
                <a:defRPr/>
              </a:pPr>
              <a:t>‹#›</a:t>
            </a:fld>
            <a:endParaRPr lang="en-GB"/>
          </a:p>
        </p:txBody>
      </p:sp>
      <p:sp>
        <p:nvSpPr>
          <p:cNvPr id="50" name="Footer Placeholder 5"/>
          <p:cNvSpPr>
            <a:spLocks noGrp="1"/>
          </p:cNvSpPr>
          <p:nvPr>
            <p:ph type="ftr" sz="quarter" idx="12"/>
          </p:nvPr>
        </p:nvSpPr>
        <p:spPr>
          <a:xfrm>
            <a:off x="4641850" y="5724525"/>
            <a:ext cx="3492500" cy="365125"/>
          </a:xfrm>
        </p:spPr>
        <p:txBody>
          <a:bodyPr>
            <a:normAutofit/>
          </a:bodyPr>
          <a:lstStyle>
            <a:lvl1pPr>
              <a:defRPr/>
            </a:lvl1pPr>
          </a:lstStyle>
          <a:p>
            <a:pPr>
              <a:defRPr/>
            </a:pPr>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86"/>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grpSp>
            <p:nvGrpSpPr>
              <p:cNvPr id="30" name="Group 5"/>
              <p:cNvGrpSpPr>
                <a:grpSpLocks/>
              </p:cNvGrpSpPr>
              <p:nvPr/>
            </p:nvGrpSpPr>
            <p:grpSpPr bwMode="auto">
              <a:xfrm>
                <a:off x="422910" y="0"/>
                <a:ext cx="2514600" cy="6858000"/>
                <a:chOff x="0" y="0"/>
                <a:chExt cx="2514600" cy="6858000"/>
              </a:xfrm>
            </p:grpSpPr>
            <p:sp>
              <p:nvSpPr>
                <p:cNvPr id="38" name="Rectangle 83"/>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9" name="Rectangle 84"/>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0" name="Rectangle 85"/>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80"/>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6" name="Rectangle 81"/>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7" name="Rectangle 82"/>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sp>
            <p:nvSpPr>
              <p:cNvPr id="32" name="Rectangle 77"/>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3" name="Rectangle 78"/>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4" name="Rectangle 79"/>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sp>
          <p:nvSpPr>
            <p:cNvPr id="7" name="Freeform 45"/>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sz="1800"/>
            </a:p>
          </p:txBody>
        </p:sp>
        <p:sp>
          <p:nvSpPr>
            <p:cNvPr id="8" name="Freeform 46"/>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sz="1800"/>
            </a:p>
          </p:txBody>
        </p:sp>
        <p:sp>
          <p:nvSpPr>
            <p:cNvPr id="9" name="Freeform 47"/>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sz="1800"/>
            </a:p>
          </p:txBody>
        </p:sp>
        <p:sp>
          <p:nvSpPr>
            <p:cNvPr id="10" name="Freeform 48"/>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sz="1800"/>
            </a:p>
          </p:txBody>
        </p:sp>
        <p:sp>
          <p:nvSpPr>
            <p:cNvPr id="11" name="Freeform 49"/>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sz="1800"/>
            </a:p>
          </p:txBody>
        </p:sp>
        <p:sp>
          <p:nvSpPr>
            <p:cNvPr id="12" name="Hexagon 50"/>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3" name="Hexagon 51"/>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4" name="Hexagon 59"/>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5" name="Hexagon 60"/>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6" name="Hexagon 61"/>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7" name="Freeform 62"/>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8" name="Hexagon 63"/>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9" name="Hexagon 64"/>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0" name="Hexagon 65"/>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1" name="Hexagon 66"/>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2" name="Hexagon 67"/>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3" name="Hexagon 68"/>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4" name="Hexagon 69"/>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5" name="Hexagon 70"/>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6" name="Hexagon 71"/>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7" name="Freeform 72"/>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 name="Freeform 73"/>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sp>
        <p:nvSpPr>
          <p:cNvPr id="44" name="Rectangle 9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5" name="Rectangle 10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6" name="Rectangle 101"/>
          <p:cNvSpPr/>
          <p:nvPr/>
        </p:nvSpPr>
        <p:spPr>
          <a:xfrm>
            <a:off x="904875" y="601663"/>
            <a:ext cx="3562350" cy="564832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7" name="Rectangle 104"/>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 name="Title 1"/>
          <p:cNvSpPr>
            <a:spLocks noGrp="1"/>
          </p:cNvSpPr>
          <p:nvPr>
            <p:ph type="title"/>
          </p:nvPr>
        </p:nvSpPr>
        <p:spPr>
          <a:xfrm>
            <a:off x="4734424" y="2660904"/>
            <a:ext cx="3300984" cy="1463040"/>
          </a:xfrm>
        </p:spPr>
        <p:txBody>
          <a:bodyPr>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rtlCol="0">
            <a:normAutofit/>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8" name="Date Placeholder 4"/>
          <p:cNvSpPr>
            <a:spLocks noGrp="1"/>
          </p:cNvSpPr>
          <p:nvPr>
            <p:ph type="dt" sz="half" idx="10"/>
          </p:nvPr>
        </p:nvSpPr>
        <p:spPr/>
        <p:txBody>
          <a:bodyPr/>
          <a:lstStyle>
            <a:lvl1pPr>
              <a:defRPr/>
            </a:lvl1pPr>
          </a:lstStyle>
          <a:p>
            <a:pPr>
              <a:defRPr/>
            </a:pPr>
            <a:fld id="{D2D5CF03-F4CF-47F0-B817-0E58EC30C74F}" type="datetimeFigureOut">
              <a:rPr lang="en-GB"/>
              <a:pPr>
                <a:defRPr/>
              </a:pPr>
              <a:t>28/01/2016</a:t>
            </a:fld>
            <a:endParaRPr lang="en-GB"/>
          </a:p>
        </p:txBody>
      </p:sp>
      <p:sp>
        <p:nvSpPr>
          <p:cNvPr id="49" name="Footer Placeholder 5"/>
          <p:cNvSpPr>
            <a:spLocks noGrp="1"/>
          </p:cNvSpPr>
          <p:nvPr>
            <p:ph type="ftr" sz="quarter" idx="11"/>
          </p:nvPr>
        </p:nvSpPr>
        <p:spPr>
          <a:xfrm>
            <a:off x="4641850" y="5724525"/>
            <a:ext cx="3492500" cy="365125"/>
          </a:xfrm>
        </p:spPr>
        <p:txBody>
          <a:bodyPr>
            <a:normAutofit/>
          </a:bodyPr>
          <a:lstStyle>
            <a:lvl1pPr>
              <a:defRPr/>
            </a:lvl1pPr>
          </a:lstStyle>
          <a:p>
            <a:pPr>
              <a:defRPr/>
            </a:pPr>
            <a:endParaRPr lang="en-GB"/>
          </a:p>
        </p:txBody>
      </p:sp>
      <p:sp>
        <p:nvSpPr>
          <p:cNvPr id="50" name="Slide Number Placeholder 6"/>
          <p:cNvSpPr>
            <a:spLocks noGrp="1"/>
          </p:cNvSpPr>
          <p:nvPr>
            <p:ph type="sldNum" sz="quarter" idx="12"/>
          </p:nvPr>
        </p:nvSpPr>
        <p:spPr/>
        <p:txBody>
          <a:bodyPr/>
          <a:lstStyle>
            <a:lvl1pPr>
              <a:defRPr/>
            </a:lvl1pPr>
          </a:lstStyle>
          <a:p>
            <a:pPr>
              <a:defRPr/>
            </a:pPr>
            <a:fld id="{DD6CEFE3-E90C-40B0-958C-A9005A399856}"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C2F35F"/>
            </a:gs>
            <a:gs pos="62000">
              <a:srgbClr val="92BE3F"/>
            </a:gs>
            <a:gs pos="100000">
              <a:srgbClr val="80A33D"/>
            </a:gs>
          </a:gsLst>
          <a:lin ang="5400000"/>
        </a:gradFill>
        <a:effectLst/>
      </p:bgPr>
    </p:bg>
    <p:spTree>
      <p:nvGrpSpPr>
        <p:cNvPr id="1" name=""/>
        <p:cNvGrpSpPr/>
        <p:nvPr/>
      </p:nvGrpSpPr>
      <p:grpSpPr>
        <a:xfrm>
          <a:off x="0" y="0"/>
          <a:ext cx="0" cy="0"/>
          <a:chOff x="0" y="0"/>
          <a:chExt cx="0" cy="0"/>
        </a:xfrm>
      </p:grpSpPr>
      <p:grpSp>
        <p:nvGrpSpPr>
          <p:cNvPr id="1026" name="Group 41"/>
          <p:cNvGrpSpPr>
            <a:grpSpLocks/>
          </p:cNvGrpSpPr>
          <p:nvPr/>
        </p:nvGrpSpPr>
        <p:grpSpPr bwMode="auto">
          <a:xfrm>
            <a:off x="-304800" y="0"/>
            <a:ext cx="9932988" cy="6858000"/>
            <a:chOff x="-382404" y="0"/>
            <a:chExt cx="9932332" cy="6858000"/>
          </a:xfrm>
        </p:grpSpPr>
        <p:grpSp>
          <p:nvGrpSpPr>
            <p:cNvPr id="1035" name="Group 44"/>
            <p:cNvGrpSpPr>
              <a:grpSpLocks/>
            </p:cNvGrpSpPr>
            <p:nvPr/>
          </p:nvGrpSpPr>
          <p:grpSpPr bwMode="auto">
            <a:xfrm>
              <a:off x="0" y="0"/>
              <a:ext cx="9144000" cy="6858000"/>
              <a:chOff x="0" y="0"/>
              <a:chExt cx="9144000" cy="6858000"/>
            </a:xfrm>
          </p:grpSpPr>
          <p:grpSp>
            <p:nvGrpSpPr>
              <p:cNvPr id="1058" name="Group 4"/>
              <p:cNvGrpSpPr>
                <a:grpSpLocks/>
              </p:cNvGrpSpPr>
              <p:nvPr/>
            </p:nvGrpSpPr>
            <p:grpSpPr bwMode="auto">
              <a:xfrm>
                <a:off x="0" y="0"/>
                <a:ext cx="2514600" cy="6858000"/>
                <a:chOff x="0" y="0"/>
                <a:chExt cx="2514600" cy="6858000"/>
              </a:xfrm>
            </p:grpSpPr>
            <p:sp>
              <p:nvSpPr>
                <p:cNvPr id="113" name="Rectangle 112"/>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14"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15"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grpSp>
            <p:nvGrpSpPr>
              <p:cNvPr id="1059" name="Group 5"/>
              <p:cNvGrpSpPr>
                <a:grpSpLocks/>
              </p:cNvGrpSpPr>
              <p:nvPr/>
            </p:nvGrpSpPr>
            <p:grpSpPr bwMode="auto">
              <a:xfrm>
                <a:off x="422910" y="0"/>
                <a:ext cx="2514600" cy="6858000"/>
                <a:chOff x="0" y="0"/>
                <a:chExt cx="2514600" cy="6858000"/>
              </a:xfrm>
            </p:grpSpPr>
            <p:sp>
              <p:nvSpPr>
                <p:cNvPr id="110" name="Rectangle 109"/>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11" name="Rectangle 110"/>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12" name="Rectangle 111"/>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grpSp>
            <p:nvGrpSpPr>
              <p:cNvPr id="1060" name="Group 9"/>
              <p:cNvGrpSpPr>
                <a:grpSpLocks/>
              </p:cNvGrpSpPr>
              <p:nvPr/>
            </p:nvGrpSpPr>
            <p:grpSpPr bwMode="auto">
              <a:xfrm rot="10800000">
                <a:off x="6629400" y="0"/>
                <a:ext cx="2514600" cy="6858000"/>
                <a:chOff x="0" y="0"/>
                <a:chExt cx="2514600" cy="6858000"/>
              </a:xfrm>
            </p:grpSpPr>
            <p:sp>
              <p:nvSpPr>
                <p:cNvPr id="107" name="Rectangle 106"/>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08" name="Rectangle 107"/>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09" name="Rectangle 108"/>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sp>
            <p:nvSpPr>
              <p:cNvPr id="104" name="Rectangle 103"/>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05" name="Rectangle 104"/>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06" name="Rectangle 105"/>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sp>
          <p:nvSpPr>
            <p:cNvPr id="44" name="Freeform 43"/>
            <p:cNvSpPr/>
            <p:nvPr/>
          </p:nvSpPr>
          <p:spPr>
            <a:xfrm>
              <a:off x="-12540" y="5035550"/>
              <a:ext cx="9144983"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sz="1800"/>
            </a:p>
          </p:txBody>
        </p:sp>
        <p:sp>
          <p:nvSpPr>
            <p:cNvPr id="45" name="Freeform 44"/>
            <p:cNvSpPr/>
            <p:nvPr/>
          </p:nvSpPr>
          <p:spPr>
            <a:xfrm>
              <a:off x="-12540" y="3467100"/>
              <a:ext cx="9144983"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sz="1800"/>
            </a:p>
          </p:txBody>
        </p:sp>
        <p:sp>
          <p:nvSpPr>
            <p:cNvPr id="46" name="Freeform 45"/>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sz="1800"/>
            </a:p>
          </p:txBody>
        </p:sp>
        <p:sp>
          <p:nvSpPr>
            <p:cNvPr id="47" name="Freeform 46"/>
            <p:cNvSpPr/>
            <p:nvPr/>
          </p:nvSpPr>
          <p:spPr>
            <a:xfrm>
              <a:off x="-12540" y="5284788"/>
              <a:ext cx="9144983"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sz="1800"/>
            </a:p>
          </p:txBody>
        </p:sp>
        <p:sp>
          <p:nvSpPr>
            <p:cNvPr id="49" name="Freeform 48"/>
            <p:cNvSpPr/>
            <p:nvPr/>
          </p:nvSpPr>
          <p:spPr>
            <a:xfrm>
              <a:off x="2136793" y="5132388"/>
              <a:ext cx="6982951"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sz="1800"/>
            </a:p>
          </p:txBody>
        </p:sp>
        <p:sp>
          <p:nvSpPr>
            <p:cNvPr id="50" name="Hexagon 49"/>
            <p:cNvSpPr/>
            <p:nvPr/>
          </p:nvSpPr>
          <p:spPr>
            <a:xfrm rot="1800000">
              <a:off x="2995573" y="2859088"/>
              <a:ext cx="1601682"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1" name="Hexagon 50"/>
            <p:cNvSpPr/>
            <p:nvPr/>
          </p:nvSpPr>
          <p:spPr>
            <a:xfrm rot="1800000">
              <a:off x="3719425"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2" name="Hexagon 51"/>
            <p:cNvSpPr/>
            <p:nvPr/>
          </p:nvSpPr>
          <p:spPr>
            <a:xfrm rot="1800000">
              <a:off x="3728949" y="15922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3" name="Hexagon 52"/>
            <p:cNvSpPr/>
            <p:nvPr/>
          </p:nvSpPr>
          <p:spPr>
            <a:xfrm rot="1800000">
              <a:off x="2976524" y="325438"/>
              <a:ext cx="1601682"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4" name="Hexagon 53"/>
            <p:cNvSpPr/>
            <p:nvPr/>
          </p:nvSpPr>
          <p:spPr>
            <a:xfrm rot="1800000">
              <a:off x="4462326" y="5383213"/>
              <a:ext cx="1601682"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5" name="Freeform 54"/>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6" name="Hexagon 55"/>
            <p:cNvSpPr/>
            <p:nvPr/>
          </p:nvSpPr>
          <p:spPr>
            <a:xfrm rot="1800000">
              <a:off x="23969" y="540226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7" name="Hexagon 56"/>
            <p:cNvSpPr/>
            <p:nvPr/>
          </p:nvSpPr>
          <p:spPr>
            <a:xfrm rot="1800000">
              <a:off x="52542" y="28495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8" name="Hexagon 57"/>
            <p:cNvSpPr/>
            <p:nvPr/>
          </p:nvSpPr>
          <p:spPr>
            <a:xfrm rot="1800000">
              <a:off x="776394"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9" name="Hexagon 58"/>
            <p:cNvSpPr/>
            <p:nvPr/>
          </p:nvSpPr>
          <p:spPr>
            <a:xfrm rot="1800000">
              <a:off x="1509771" y="54117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60" name="Hexagon 59"/>
            <p:cNvSpPr/>
            <p:nvPr/>
          </p:nvSpPr>
          <p:spPr>
            <a:xfrm rot="1800000">
              <a:off x="1528820" y="2859088"/>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95" name="Hexagon 94"/>
            <p:cNvSpPr/>
            <p:nvPr/>
          </p:nvSpPr>
          <p:spPr>
            <a:xfrm rot="1800000">
              <a:off x="795443" y="15636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96" name="Hexagon 95"/>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97" name="Hexagon 96"/>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98" name="Hexagon 97"/>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99" name="Freeform 98"/>
            <p:cNvSpPr/>
            <p:nvPr/>
          </p:nvSpPr>
          <p:spPr>
            <a:xfrm rot="1800000">
              <a:off x="8306997" y="4056063"/>
              <a:ext cx="1242931"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00" name="Freeform 99"/>
            <p:cNvSpPr/>
            <p:nvPr/>
          </p:nvSpPr>
          <p:spPr>
            <a:xfrm rot="1800000">
              <a:off x="8306997"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sp>
        <p:nvSpPr>
          <p:cNvPr id="66" name="Rectangle 65"/>
          <p:cNvSpPr/>
          <p:nvPr/>
        </p:nvSpPr>
        <p:spPr>
          <a:xfrm>
            <a:off x="457200" y="333375"/>
            <a:ext cx="8229600" cy="618648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70" name="Rectangle 69"/>
          <p:cNvSpPr/>
          <p:nvPr/>
        </p:nvSpPr>
        <p:spPr>
          <a:xfrm>
            <a:off x="4560888" y="-22225"/>
            <a:ext cx="3679825" cy="700088"/>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71" name="Rectangle 7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030" name="Title Placeholder 1"/>
          <p:cNvSpPr>
            <a:spLocks noGrp="1"/>
          </p:cNvSpPr>
          <p:nvPr>
            <p:ph type="title"/>
          </p:nvPr>
        </p:nvSpPr>
        <p:spPr bwMode="auto">
          <a:xfrm>
            <a:off x="1042988" y="1027113"/>
            <a:ext cx="702468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1042988" y="2324100"/>
            <a:ext cx="6777037" cy="3508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997575" y="223838"/>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FEFEFE"/>
                </a:solidFill>
                <a:latin typeface="+mn-lt"/>
                <a:cs typeface="+mn-cs"/>
              </a:defRPr>
            </a:lvl1pPr>
          </a:lstStyle>
          <a:p>
            <a:pPr>
              <a:defRPr/>
            </a:pPr>
            <a:fld id="{6E5A4C8C-B0FD-4A51-8CF3-9E2817D1C6C4}" type="datetimeFigureOut">
              <a:rPr lang="en-GB"/>
              <a:pPr>
                <a:defRPr/>
              </a:pPr>
              <a:t>28/01/2016</a:t>
            </a:fld>
            <a:endParaRPr lang="en-GB"/>
          </a:p>
        </p:txBody>
      </p:sp>
      <p:sp>
        <p:nvSpPr>
          <p:cNvPr id="5" name="Footer Placeholder 4"/>
          <p:cNvSpPr>
            <a:spLocks noGrp="1"/>
          </p:cNvSpPr>
          <p:nvPr>
            <p:ph type="ftr" sz="quarter" idx="3"/>
          </p:nvPr>
        </p:nvSpPr>
        <p:spPr>
          <a:xfrm>
            <a:off x="4641850" y="5851525"/>
            <a:ext cx="3502025" cy="365125"/>
          </a:xfrm>
          <a:prstGeom prst="rect">
            <a:avLst/>
          </a:prstGeom>
        </p:spPr>
        <p:txBody>
          <a:bodyPr vert="horz" lIns="91440" tIns="45720" rIns="91440" bIns="45720" rtlCol="0" anchor="ctr"/>
          <a:lstStyle>
            <a:lvl1pPr algn="r" fontAlgn="auto">
              <a:spcBef>
                <a:spcPts val="0"/>
              </a:spcBef>
              <a:spcAft>
                <a:spcPts val="0"/>
              </a:spcAft>
              <a:defRPr sz="1200">
                <a:solidFill>
                  <a:schemeClr val="accent1"/>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4649788" y="223838"/>
            <a:ext cx="1331912" cy="365125"/>
          </a:xfrm>
          <a:prstGeom prst="rect">
            <a:avLst/>
          </a:prstGeom>
        </p:spPr>
        <p:txBody>
          <a:bodyPr vert="horz" lIns="91440" tIns="45720" rIns="91440" bIns="45720" rtlCol="0" anchor="ctr"/>
          <a:lstStyle>
            <a:lvl1pPr algn="l" fontAlgn="auto">
              <a:spcBef>
                <a:spcPts val="0"/>
              </a:spcBef>
              <a:spcAft>
                <a:spcPts val="0"/>
              </a:spcAft>
              <a:defRPr sz="1200">
                <a:solidFill>
                  <a:srgbClr val="FEFEFE"/>
                </a:solidFill>
                <a:latin typeface="+mn-lt"/>
                <a:cs typeface="+mn-cs"/>
              </a:defRPr>
            </a:lvl1pPr>
          </a:lstStyle>
          <a:p>
            <a:pPr>
              <a:defRPr/>
            </a:pPr>
            <a:fld id="{CDFC608D-8288-4EEE-AC46-9799CE099CCB}"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73" r:id="rId8"/>
    <p:sldLayoutId id="2147483674" r:id="rId9"/>
    <p:sldLayoutId id="2147483665" r:id="rId10"/>
    <p:sldLayoutId id="2147483664" r:id="rId11"/>
  </p:sldLayoutIdLst>
  <p:txStyles>
    <p:titleStyle>
      <a:lvl1pPr algn="l" rtl="0" eaLnBrk="0" fontAlgn="base" hangingPunct="0">
        <a:spcBef>
          <a:spcPct val="0"/>
        </a:spcBef>
        <a:spcAft>
          <a:spcPct val="0"/>
        </a:spcAft>
        <a:defRPr sz="4000" kern="1200">
          <a:solidFill>
            <a:schemeClr val="accent1"/>
          </a:solidFill>
          <a:latin typeface="+mj-lt"/>
          <a:ea typeface="+mj-ea"/>
          <a:cs typeface="+mj-cs"/>
        </a:defRPr>
      </a:lvl1pPr>
      <a:lvl2pPr algn="l" rtl="0" eaLnBrk="0" fontAlgn="base" hangingPunct="0">
        <a:spcBef>
          <a:spcPct val="0"/>
        </a:spcBef>
        <a:spcAft>
          <a:spcPct val="0"/>
        </a:spcAft>
        <a:defRPr sz="4000">
          <a:solidFill>
            <a:schemeClr val="accent1"/>
          </a:solidFill>
          <a:latin typeface="Century Gothic" pitchFamily="34" charset="0"/>
        </a:defRPr>
      </a:lvl2pPr>
      <a:lvl3pPr algn="l" rtl="0" eaLnBrk="0" fontAlgn="base" hangingPunct="0">
        <a:spcBef>
          <a:spcPct val="0"/>
        </a:spcBef>
        <a:spcAft>
          <a:spcPct val="0"/>
        </a:spcAft>
        <a:defRPr sz="4000">
          <a:solidFill>
            <a:schemeClr val="accent1"/>
          </a:solidFill>
          <a:latin typeface="Century Gothic" pitchFamily="34" charset="0"/>
        </a:defRPr>
      </a:lvl3pPr>
      <a:lvl4pPr algn="l" rtl="0" eaLnBrk="0" fontAlgn="base" hangingPunct="0">
        <a:spcBef>
          <a:spcPct val="0"/>
        </a:spcBef>
        <a:spcAft>
          <a:spcPct val="0"/>
        </a:spcAft>
        <a:defRPr sz="4000">
          <a:solidFill>
            <a:schemeClr val="accent1"/>
          </a:solidFill>
          <a:latin typeface="Century Gothic" pitchFamily="34" charset="0"/>
        </a:defRPr>
      </a:lvl4pPr>
      <a:lvl5pPr algn="l" rtl="0" eaLnBrk="0" fontAlgn="base" hangingPunct="0">
        <a:spcBef>
          <a:spcPct val="0"/>
        </a:spcBef>
        <a:spcAft>
          <a:spcPct val="0"/>
        </a:spcAft>
        <a:defRPr sz="4000">
          <a:solidFill>
            <a:schemeClr val="accent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eaLnBrk="0" fontAlgn="base" hangingPunct="0">
        <a:spcBef>
          <a:spcPct val="20000"/>
        </a:spcBef>
        <a:spcAft>
          <a:spcPct val="0"/>
        </a:spcAft>
        <a:buClr>
          <a:schemeClr val="accent1"/>
        </a:buClr>
        <a:buSzPct val="76000"/>
        <a:buFont typeface="Wingdings 2" pitchFamily="18" charset="2"/>
        <a:buChar char=""/>
        <a:defRPr sz="2400" kern="1200">
          <a:solidFill>
            <a:schemeClr val="tx2"/>
          </a:solidFill>
          <a:latin typeface="+mn-lt"/>
          <a:ea typeface="+mn-ea"/>
          <a:cs typeface="+mn-cs"/>
        </a:defRPr>
      </a:lvl1pPr>
      <a:lvl2pPr marL="639763" indent="-273050" algn="l" rtl="0" eaLnBrk="0" fontAlgn="base" hangingPunct="0">
        <a:spcBef>
          <a:spcPct val="20000"/>
        </a:spcBef>
        <a:spcAft>
          <a:spcPct val="0"/>
        </a:spcAft>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rtl="0" eaLnBrk="0" fontAlgn="base" hangingPunct="0">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3pPr>
      <a:lvl4pPr marL="1123950" indent="-228600" algn="l" rtl="0" eaLnBrk="0" fontAlgn="base" hangingPunct="0">
        <a:spcBef>
          <a:spcPct val="20000"/>
        </a:spcBef>
        <a:spcAft>
          <a:spcPct val="0"/>
        </a:spcAft>
        <a:buClr>
          <a:schemeClr val="accent1"/>
        </a:buClr>
        <a:buSzPct val="76000"/>
        <a:buFont typeface="Wingdings 2" pitchFamily="18" charset="2"/>
        <a:buChar char=""/>
        <a:defRPr kern="1200">
          <a:solidFill>
            <a:schemeClr val="tx2"/>
          </a:solidFill>
          <a:latin typeface="+mn-lt"/>
          <a:ea typeface="+mn-ea"/>
          <a:cs typeface="+mn-cs"/>
        </a:defRPr>
      </a:lvl4pPr>
      <a:lvl5pPr marL="1325563" indent="-228600" algn="l" rtl="0" eaLnBrk="0" fontAlgn="base" hangingPunct="0">
        <a:spcBef>
          <a:spcPct val="20000"/>
        </a:spcBef>
        <a:spcAft>
          <a:spcPct val="0"/>
        </a:spcAft>
        <a:buClr>
          <a:schemeClr val="accent1"/>
        </a:buClr>
        <a:buSzPct val="76000"/>
        <a:buFont typeface="Wingdings 2" pitchFamily="18" charset="2"/>
        <a:buChar char=""/>
        <a:defRPr sz="1600" kern="120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hyperlink" Target="http://www.weobleyndp.weebly.com/"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GB" dirty="0" smtClean="0"/>
              <a:t>Weobley Neighbourhood Development Plan </a:t>
            </a:r>
            <a:endParaRPr lang="en-GB" dirty="0"/>
          </a:p>
        </p:txBody>
      </p:sp>
      <p:sp>
        <p:nvSpPr>
          <p:cNvPr id="14338" name="Content Placeholder 4"/>
          <p:cNvSpPr>
            <a:spLocks noGrp="1"/>
          </p:cNvSpPr>
          <p:nvPr>
            <p:ph sz="quarter" idx="13"/>
          </p:nvPr>
        </p:nvSpPr>
        <p:spPr>
          <a:xfrm>
            <a:off x="1042988" y="2349500"/>
            <a:ext cx="3419475" cy="3494088"/>
          </a:xfrm>
        </p:spPr>
        <p:txBody>
          <a:bodyPr/>
          <a:lstStyle/>
          <a:p>
            <a:pPr eaLnBrk="1" hangingPunct="1">
              <a:buFont typeface="Wingdings 2" pitchFamily="18" charset="2"/>
              <a:buNone/>
            </a:pPr>
            <a:r>
              <a:rPr lang="en-GB" sz="4000" b="1" smtClean="0">
                <a:latin typeface="Arial" charset="0"/>
              </a:rPr>
              <a:t>WELCOME</a:t>
            </a:r>
          </a:p>
        </p:txBody>
      </p:sp>
      <p:sp>
        <p:nvSpPr>
          <p:cNvPr id="14339" name="Content Placeholder 5"/>
          <p:cNvSpPr>
            <a:spLocks noGrp="1"/>
          </p:cNvSpPr>
          <p:nvPr>
            <p:ph sz="quarter" idx="14"/>
          </p:nvPr>
        </p:nvSpPr>
        <p:spPr>
          <a:xfrm>
            <a:off x="4645025" y="2312988"/>
            <a:ext cx="3419475" cy="3494087"/>
          </a:xfrm>
        </p:spPr>
        <p:txBody>
          <a:bodyPr/>
          <a:lstStyle/>
          <a:p>
            <a:pPr eaLnBrk="1" hangingPunct="1"/>
            <a:endParaRPr lang="en-GB" smtClean="0"/>
          </a:p>
        </p:txBody>
      </p:sp>
      <p:pic>
        <p:nvPicPr>
          <p:cNvPr id="14340" name="Picture 3"/>
          <p:cNvPicPr>
            <a:picLocks noChangeAspect="1"/>
          </p:cNvPicPr>
          <p:nvPr/>
        </p:nvPicPr>
        <p:blipFill>
          <a:blip r:embed="rId3"/>
          <a:srcRect/>
          <a:stretch>
            <a:fillRect/>
          </a:stretch>
        </p:blipFill>
        <p:spPr bwMode="auto">
          <a:xfrm>
            <a:off x="4500563" y="2492375"/>
            <a:ext cx="3122612" cy="3168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idx="4294967295"/>
          </p:nvPr>
        </p:nvSpPr>
        <p:spPr>
          <a:xfrm>
            <a:off x="1042988" y="1052513"/>
            <a:ext cx="7024687" cy="792162"/>
          </a:xfrm>
        </p:spPr>
        <p:txBody>
          <a:bodyPr/>
          <a:lstStyle/>
          <a:p>
            <a:pPr eaLnBrk="1" hangingPunct="1"/>
            <a:r>
              <a:rPr lang="en-GB" b="1" smtClean="0">
                <a:latin typeface="Arial" charset="0"/>
              </a:rPr>
              <a:t>Keeping in touch</a:t>
            </a:r>
          </a:p>
        </p:txBody>
      </p:sp>
      <p:pic>
        <p:nvPicPr>
          <p:cNvPr id="37891" name="Picture 3"/>
          <p:cNvPicPr>
            <a:picLocks noChangeAspect="1"/>
          </p:cNvPicPr>
          <p:nvPr/>
        </p:nvPicPr>
        <p:blipFill>
          <a:blip r:embed="rId2"/>
          <a:srcRect/>
          <a:stretch>
            <a:fillRect/>
          </a:stretch>
        </p:blipFill>
        <p:spPr bwMode="auto">
          <a:xfrm>
            <a:off x="5219700" y="3284538"/>
            <a:ext cx="2947988" cy="3068637"/>
          </a:xfrm>
          <a:prstGeom prst="rect">
            <a:avLst/>
          </a:prstGeom>
          <a:noFill/>
          <a:ln w="9525">
            <a:noFill/>
            <a:miter lim="800000"/>
            <a:headEnd/>
            <a:tailEnd/>
          </a:ln>
        </p:spPr>
      </p:pic>
      <p:sp>
        <p:nvSpPr>
          <p:cNvPr id="37892" name="Text Box 4"/>
          <p:cNvSpPr txBox="1">
            <a:spLocks noChangeArrowheads="1"/>
          </p:cNvSpPr>
          <p:nvPr/>
        </p:nvSpPr>
        <p:spPr bwMode="auto">
          <a:xfrm>
            <a:off x="1187450" y="2276475"/>
            <a:ext cx="6048375" cy="1801813"/>
          </a:xfrm>
          <a:prstGeom prst="rect">
            <a:avLst/>
          </a:prstGeom>
          <a:noFill/>
          <a:ln w="9525">
            <a:noFill/>
            <a:miter lim="800000"/>
            <a:headEnd/>
            <a:tailEnd/>
          </a:ln>
          <a:effectLst/>
        </p:spPr>
        <p:txBody>
          <a:bodyPr>
            <a:spAutoFit/>
          </a:bodyPr>
          <a:lstStyle/>
          <a:p>
            <a:pPr>
              <a:spcBef>
                <a:spcPct val="50000"/>
              </a:spcBef>
            </a:pPr>
            <a:r>
              <a:rPr lang="en-GB" sz="2800" b="1">
                <a:hlinkClick r:id="rId3"/>
              </a:rPr>
              <a:t>www.weobleyndp.weebly.com</a:t>
            </a:r>
            <a:endParaRPr lang="en-GB" sz="2800" b="1"/>
          </a:p>
          <a:p>
            <a:pPr>
              <a:spcBef>
                <a:spcPct val="50000"/>
              </a:spcBef>
            </a:pPr>
            <a:r>
              <a:rPr lang="en-GB" sz="2800" b="1"/>
              <a:t>weobleyndp@gmail.com</a:t>
            </a:r>
          </a:p>
          <a:p>
            <a:pPr>
              <a:spcBef>
                <a:spcPct val="50000"/>
              </a:spcBef>
            </a:pPr>
            <a:endParaRPr lang="en-GB" sz="2800" b="1"/>
          </a:p>
        </p:txBody>
      </p:sp>
      <p:sp>
        <p:nvSpPr>
          <p:cNvPr id="37893" name="Text Box 5"/>
          <p:cNvSpPr txBox="1">
            <a:spLocks noChangeArrowheads="1"/>
          </p:cNvSpPr>
          <p:nvPr/>
        </p:nvSpPr>
        <p:spPr bwMode="auto">
          <a:xfrm>
            <a:off x="1258888" y="3429000"/>
            <a:ext cx="3889375" cy="2682875"/>
          </a:xfrm>
          <a:prstGeom prst="rect">
            <a:avLst/>
          </a:prstGeom>
          <a:noFill/>
          <a:ln w="9525">
            <a:noFill/>
            <a:miter lim="800000"/>
            <a:headEnd/>
            <a:tailEnd/>
          </a:ln>
          <a:effectLst/>
        </p:spPr>
        <p:txBody>
          <a:bodyPr>
            <a:spAutoFit/>
          </a:bodyPr>
          <a:lstStyle/>
          <a:p>
            <a:pPr>
              <a:spcBef>
                <a:spcPct val="50000"/>
              </a:spcBef>
            </a:pPr>
            <a:r>
              <a:rPr lang="en-GB"/>
              <a:t>Lorraine – 319076</a:t>
            </a:r>
          </a:p>
          <a:p>
            <a:pPr>
              <a:spcBef>
                <a:spcPct val="50000"/>
              </a:spcBef>
            </a:pPr>
            <a:r>
              <a:rPr lang="en-GB"/>
              <a:t>Pru – 318349</a:t>
            </a:r>
          </a:p>
          <a:p>
            <a:pPr>
              <a:spcBef>
                <a:spcPct val="50000"/>
              </a:spcBef>
            </a:pPr>
            <a:r>
              <a:rPr lang="en-GB"/>
              <a:t>Lesley – 01568 720201</a:t>
            </a:r>
          </a:p>
          <a:p>
            <a:pPr>
              <a:spcBef>
                <a:spcPct val="50000"/>
              </a:spcBef>
            </a:pPr>
            <a:r>
              <a:rPr lang="en-GB"/>
              <a:t>Richard – 07833772255</a:t>
            </a:r>
          </a:p>
          <a:p>
            <a:pPr>
              <a:spcBef>
                <a:spcPct val="50000"/>
              </a:spcBef>
            </a:pPr>
            <a:r>
              <a:rPr lang="en-GB"/>
              <a:t>Chris – 318537</a:t>
            </a:r>
          </a:p>
          <a:p>
            <a:pPr>
              <a:spcBef>
                <a:spcPct val="50000"/>
              </a:spcBef>
            </a:pPr>
            <a:r>
              <a:rPr lang="en-GB"/>
              <a:t>Lyn - 319143</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1042988" y="1052513"/>
            <a:ext cx="7024687" cy="1143000"/>
          </a:xfrm>
        </p:spPr>
        <p:txBody>
          <a:bodyPr/>
          <a:lstStyle/>
          <a:p>
            <a:pPr eaLnBrk="1" hangingPunct="1"/>
            <a:r>
              <a:rPr lang="en-GB" b="1" smtClean="0">
                <a:latin typeface="Arial" charset="0"/>
              </a:rPr>
              <a:t>Any questions?</a:t>
            </a:r>
          </a:p>
        </p:txBody>
      </p:sp>
      <p:pic>
        <p:nvPicPr>
          <p:cNvPr id="28674" name="Picture 3"/>
          <p:cNvPicPr>
            <a:picLocks noChangeAspect="1"/>
          </p:cNvPicPr>
          <p:nvPr/>
        </p:nvPicPr>
        <p:blipFill>
          <a:blip r:embed="rId2"/>
          <a:srcRect/>
          <a:stretch>
            <a:fillRect/>
          </a:stretch>
        </p:blipFill>
        <p:spPr bwMode="auto">
          <a:xfrm>
            <a:off x="5219700" y="3284538"/>
            <a:ext cx="2947988" cy="3068637"/>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eaLnBrk="1" hangingPunct="1"/>
            <a:r>
              <a:rPr lang="en-GB" smtClean="0"/>
              <a:t>….and once again …</a:t>
            </a:r>
          </a:p>
        </p:txBody>
      </p:sp>
      <p:sp>
        <p:nvSpPr>
          <p:cNvPr id="29698" name="Content Placeholder 2"/>
          <p:cNvSpPr>
            <a:spLocks noGrp="1"/>
          </p:cNvSpPr>
          <p:nvPr>
            <p:ph idx="1"/>
          </p:nvPr>
        </p:nvSpPr>
        <p:spPr/>
        <p:txBody>
          <a:bodyPr/>
          <a:lstStyle/>
          <a:p>
            <a:pPr eaLnBrk="1" hangingPunct="1"/>
            <a:r>
              <a:rPr lang="en-GB" sz="4000" smtClean="0"/>
              <a:t>Thank you very much for your support this evening and with matters NDP!!</a:t>
            </a:r>
          </a:p>
          <a:p>
            <a:pPr eaLnBrk="1" hangingPunct="1"/>
            <a:endParaRPr lang="en-GB" sz="4000" smtClean="0"/>
          </a:p>
          <a:p>
            <a:pPr eaLnBrk="1" hangingPunct="1"/>
            <a:r>
              <a:rPr lang="en-GB" sz="4000" smtClean="0"/>
              <a:t>Time to eat!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endParaRPr lang="en-GB" smtClean="0"/>
          </a:p>
        </p:txBody>
      </p:sp>
      <p:pic>
        <p:nvPicPr>
          <p:cNvPr id="30722" name="Content Placeholder 3"/>
          <p:cNvPicPr>
            <a:picLocks noGrp="1" noChangeAspect="1"/>
          </p:cNvPicPr>
          <p:nvPr>
            <p:ph idx="1"/>
          </p:nvPr>
        </p:nvPicPr>
        <p:blipFill>
          <a:blip r:embed="rId2"/>
          <a:srcRect/>
          <a:stretch>
            <a:fillRect/>
          </a:stretch>
        </p:blipFill>
        <p:spPr>
          <a:xfrm>
            <a:off x="1908175" y="1052513"/>
            <a:ext cx="5256213" cy="5184775"/>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1042988" y="1027113"/>
            <a:ext cx="7024687" cy="673100"/>
          </a:xfrm>
        </p:spPr>
        <p:txBody>
          <a:bodyPr/>
          <a:lstStyle/>
          <a:p>
            <a:pPr eaLnBrk="1" hangingPunct="1"/>
            <a:r>
              <a:rPr lang="en-GB" sz="3600" smtClean="0">
                <a:latin typeface="Arial" charset="0"/>
              </a:rPr>
              <a:t>NEIGHBOURHOOD DEVELOPMENT PLANS</a:t>
            </a:r>
          </a:p>
        </p:txBody>
      </p:sp>
      <p:sp>
        <p:nvSpPr>
          <p:cNvPr id="16386" name="Content Placeholder 2"/>
          <p:cNvSpPr>
            <a:spLocks noGrp="1"/>
          </p:cNvSpPr>
          <p:nvPr>
            <p:ph idx="1"/>
          </p:nvPr>
        </p:nvSpPr>
        <p:spPr>
          <a:xfrm>
            <a:off x="1042988" y="1989138"/>
            <a:ext cx="7129462" cy="4103687"/>
          </a:xfrm>
        </p:spPr>
        <p:txBody>
          <a:bodyPr/>
          <a:lstStyle/>
          <a:p>
            <a:pPr eaLnBrk="1" hangingPunct="1"/>
            <a:r>
              <a:rPr lang="en-GB" sz="2800" b="1" smtClean="0">
                <a:latin typeface="Arial" charset="0"/>
              </a:rPr>
              <a:t>The aim of NDP is to </a:t>
            </a:r>
            <a:r>
              <a:rPr lang="en-GB" sz="2800" smtClean="0">
                <a:latin typeface="Arial" charset="0"/>
              </a:rPr>
              <a:t>: </a:t>
            </a:r>
          </a:p>
          <a:p>
            <a:pPr eaLnBrk="1" hangingPunct="1">
              <a:buFont typeface="Wingdings 2" pitchFamily="18" charset="2"/>
              <a:buNone/>
            </a:pPr>
            <a:r>
              <a:rPr lang="en-GB" sz="2800" smtClean="0">
                <a:latin typeface="Arial" charset="0"/>
              </a:rPr>
              <a:t>enable all who live in the village and surrounding parish to </a:t>
            </a:r>
            <a:r>
              <a:rPr lang="en-GB" sz="2800" b="1" smtClean="0">
                <a:latin typeface="Arial" charset="0"/>
              </a:rPr>
              <a:t>have their say</a:t>
            </a:r>
            <a:r>
              <a:rPr lang="en-GB" sz="2800" smtClean="0">
                <a:latin typeface="Arial" charset="0"/>
              </a:rPr>
              <a:t> about how the village should develop over the next 15 years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a:xfrm>
            <a:off x="1042988" y="1027113"/>
            <a:ext cx="7024687" cy="746125"/>
          </a:xfrm>
        </p:spPr>
        <p:txBody>
          <a:bodyPr/>
          <a:lstStyle/>
          <a:p>
            <a:pPr eaLnBrk="1" hangingPunct="1"/>
            <a:r>
              <a:rPr lang="en-GB" b="1" smtClean="0">
                <a:latin typeface="Arial" charset="0"/>
              </a:rPr>
              <a:t>NDP Milestones</a:t>
            </a:r>
          </a:p>
        </p:txBody>
      </p:sp>
      <p:sp>
        <p:nvSpPr>
          <p:cNvPr id="18434" name="Content Placeholder 2"/>
          <p:cNvSpPr>
            <a:spLocks noGrp="1"/>
          </p:cNvSpPr>
          <p:nvPr>
            <p:ph idx="4294967295"/>
          </p:nvPr>
        </p:nvSpPr>
        <p:spPr>
          <a:xfrm>
            <a:off x="1042988" y="2349500"/>
            <a:ext cx="6777037" cy="3508375"/>
          </a:xfrm>
        </p:spPr>
        <p:txBody>
          <a:bodyPr/>
          <a:lstStyle/>
          <a:p>
            <a:pPr eaLnBrk="1" hangingPunct="1">
              <a:lnSpc>
                <a:spcPct val="90000"/>
              </a:lnSpc>
            </a:pPr>
            <a:r>
              <a:rPr lang="en-GB" sz="2800" b="1" smtClean="0">
                <a:latin typeface="Arial" charset="0"/>
              </a:rPr>
              <a:t>Scoping – Feb 2015</a:t>
            </a:r>
          </a:p>
          <a:p>
            <a:pPr eaLnBrk="1" hangingPunct="1">
              <a:lnSpc>
                <a:spcPct val="90000"/>
              </a:lnSpc>
            </a:pPr>
            <a:r>
              <a:rPr lang="en-GB" sz="2800" b="1" smtClean="0">
                <a:latin typeface="Arial" charset="0"/>
              </a:rPr>
              <a:t>Formed  Steering group</a:t>
            </a:r>
          </a:p>
          <a:p>
            <a:pPr eaLnBrk="1" hangingPunct="1">
              <a:lnSpc>
                <a:spcPct val="90000"/>
              </a:lnSpc>
            </a:pPr>
            <a:r>
              <a:rPr lang="en-GB" sz="2800" b="1" smtClean="0">
                <a:latin typeface="Arial" charset="0"/>
              </a:rPr>
              <a:t>Sought professional guidance</a:t>
            </a:r>
          </a:p>
          <a:p>
            <a:pPr eaLnBrk="1" hangingPunct="1">
              <a:lnSpc>
                <a:spcPct val="90000"/>
              </a:lnSpc>
            </a:pPr>
            <a:r>
              <a:rPr lang="en-GB" sz="2800" b="1" smtClean="0">
                <a:latin typeface="Arial" charset="0"/>
              </a:rPr>
              <a:t>Prepared a budget </a:t>
            </a:r>
          </a:p>
          <a:p>
            <a:pPr eaLnBrk="1" hangingPunct="1">
              <a:lnSpc>
                <a:spcPct val="90000"/>
              </a:lnSpc>
            </a:pPr>
            <a:r>
              <a:rPr lang="en-GB" sz="2800" b="1" smtClean="0">
                <a:latin typeface="Arial" charset="0"/>
              </a:rPr>
              <a:t>Sourced funding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4"/>
          <p:cNvSpPr>
            <a:spLocks noGrp="1"/>
          </p:cNvSpPr>
          <p:nvPr>
            <p:ph type="title"/>
          </p:nvPr>
        </p:nvSpPr>
        <p:spPr>
          <a:xfrm>
            <a:off x="971550" y="692150"/>
            <a:ext cx="7096125" cy="865188"/>
          </a:xfrm>
        </p:spPr>
        <p:txBody>
          <a:bodyPr/>
          <a:lstStyle/>
          <a:p>
            <a:pPr eaLnBrk="1" hangingPunct="1"/>
            <a:r>
              <a:rPr lang="en-GB" b="1" smtClean="0">
                <a:latin typeface="Arial" charset="0"/>
              </a:rPr>
              <a:t>Consultations</a:t>
            </a:r>
            <a:r>
              <a:rPr lang="en-GB" smtClean="0"/>
              <a:t> </a:t>
            </a:r>
            <a:br>
              <a:rPr lang="en-GB" smtClean="0"/>
            </a:br>
            <a:endParaRPr lang="en-GB" sz="3200" smtClean="0"/>
          </a:p>
        </p:txBody>
      </p:sp>
      <p:sp>
        <p:nvSpPr>
          <p:cNvPr id="19458" name="Content Placeholder 5"/>
          <p:cNvSpPr>
            <a:spLocks noGrp="1"/>
          </p:cNvSpPr>
          <p:nvPr>
            <p:ph idx="1"/>
          </p:nvPr>
        </p:nvSpPr>
        <p:spPr>
          <a:xfrm>
            <a:off x="1116013" y="1557338"/>
            <a:ext cx="6850062" cy="4275137"/>
          </a:xfrm>
        </p:spPr>
        <p:txBody>
          <a:bodyPr/>
          <a:lstStyle/>
          <a:p>
            <a:pPr eaLnBrk="1" hangingPunct="1">
              <a:lnSpc>
                <a:spcPct val="90000"/>
              </a:lnSpc>
            </a:pPr>
            <a:r>
              <a:rPr lang="en-GB" sz="2800" b="1" smtClean="0">
                <a:latin typeface="Arial" charset="0"/>
              </a:rPr>
              <a:t>FOUR STAKEHOLDER ENGAGEMENT EVENTS</a:t>
            </a:r>
          </a:p>
          <a:p>
            <a:pPr eaLnBrk="1" hangingPunct="1">
              <a:lnSpc>
                <a:spcPct val="90000"/>
              </a:lnSpc>
            </a:pPr>
            <a:endParaRPr lang="en-GB" sz="2800" b="1" smtClean="0">
              <a:latin typeface="Arial" charset="0"/>
            </a:endParaRPr>
          </a:p>
          <a:p>
            <a:pPr eaLnBrk="1" hangingPunct="1">
              <a:lnSpc>
                <a:spcPct val="90000"/>
              </a:lnSpc>
            </a:pPr>
            <a:r>
              <a:rPr lang="en-GB" sz="2800" b="1" smtClean="0">
                <a:latin typeface="Arial" charset="0"/>
              </a:rPr>
              <a:t>ONE PLANNING FOR REAL EVENT</a:t>
            </a:r>
          </a:p>
          <a:p>
            <a:pPr eaLnBrk="1" hangingPunct="1">
              <a:lnSpc>
                <a:spcPct val="90000"/>
              </a:lnSpc>
            </a:pPr>
            <a:endParaRPr lang="en-GB" sz="2800" b="1" smtClean="0">
              <a:latin typeface="Arial" charset="0"/>
            </a:endParaRPr>
          </a:p>
          <a:p>
            <a:pPr eaLnBrk="1" hangingPunct="1">
              <a:lnSpc>
                <a:spcPct val="90000"/>
              </a:lnSpc>
            </a:pPr>
            <a:r>
              <a:rPr lang="en-GB" sz="2800" b="1" smtClean="0">
                <a:latin typeface="Arial" charset="0"/>
              </a:rPr>
              <a:t>ANALYSIS OF THE VIEWS GATHERED</a:t>
            </a:r>
          </a:p>
          <a:p>
            <a:pPr eaLnBrk="1" hangingPunct="1">
              <a:lnSpc>
                <a:spcPct val="90000"/>
              </a:lnSpc>
            </a:pPr>
            <a:endParaRPr lang="en-GB" sz="2800" b="1" smtClean="0">
              <a:latin typeface="Arial" charset="0"/>
            </a:endParaRPr>
          </a:p>
          <a:p>
            <a:pPr eaLnBrk="1" hangingPunct="1">
              <a:lnSpc>
                <a:spcPct val="90000"/>
              </a:lnSpc>
            </a:pPr>
            <a:r>
              <a:rPr lang="en-GB" sz="2800" b="1" smtClean="0">
                <a:latin typeface="Arial" charset="0"/>
              </a:rPr>
              <a:t>DRAFT QUESTIONNNAIRE PRODUCED</a:t>
            </a:r>
          </a:p>
          <a:p>
            <a:pPr eaLnBrk="1" hangingPunct="1">
              <a:lnSpc>
                <a:spcPct val="90000"/>
              </a:lnSpc>
            </a:pPr>
            <a:endParaRPr lang="en-GB" sz="2800" b="1" smtClean="0">
              <a:latin typeface="Arial" charset="0"/>
            </a:endParaRPr>
          </a:p>
          <a:p>
            <a:pPr eaLnBrk="1" hangingPunct="1">
              <a:lnSpc>
                <a:spcPct val="90000"/>
              </a:lnSpc>
            </a:pPr>
            <a:endParaRPr lang="en-GB" sz="22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1042988" y="1052513"/>
            <a:ext cx="7024687" cy="1143000"/>
          </a:xfrm>
        </p:spPr>
        <p:txBody>
          <a:bodyPr/>
          <a:lstStyle/>
          <a:p>
            <a:pPr eaLnBrk="1" hangingPunct="1"/>
            <a:r>
              <a:rPr lang="en-GB" sz="3600" smtClean="0">
                <a:latin typeface="Arial" charset="0"/>
              </a:rPr>
              <a:t>What have we discovered so far?</a:t>
            </a:r>
          </a:p>
        </p:txBody>
      </p:sp>
      <p:sp>
        <p:nvSpPr>
          <p:cNvPr id="21506" name="Content Placeholder 2"/>
          <p:cNvSpPr>
            <a:spLocks noGrp="1"/>
          </p:cNvSpPr>
          <p:nvPr>
            <p:ph idx="1"/>
          </p:nvPr>
        </p:nvSpPr>
        <p:spPr/>
        <p:txBody>
          <a:bodyPr/>
          <a:lstStyle/>
          <a:p>
            <a:pPr eaLnBrk="1" hangingPunct="1"/>
            <a:r>
              <a:rPr lang="en-GB" b="1" smtClean="0">
                <a:latin typeface="Arial" charset="0"/>
              </a:rPr>
              <a:t>Important themes that were identified are:</a:t>
            </a:r>
          </a:p>
          <a:p>
            <a:pPr lvl="1" eaLnBrk="1" hangingPunct="1"/>
            <a:r>
              <a:rPr lang="en-GB" b="1" smtClean="0">
                <a:latin typeface="Arial" charset="0"/>
              </a:rPr>
              <a:t>Housing</a:t>
            </a:r>
          </a:p>
          <a:p>
            <a:pPr lvl="1" eaLnBrk="1" hangingPunct="1"/>
            <a:r>
              <a:rPr lang="en-GB" b="1" smtClean="0">
                <a:latin typeface="Arial" charset="0"/>
              </a:rPr>
              <a:t>Environment</a:t>
            </a:r>
          </a:p>
          <a:p>
            <a:pPr lvl="1" eaLnBrk="1" hangingPunct="1"/>
            <a:r>
              <a:rPr lang="en-GB" b="1" smtClean="0">
                <a:latin typeface="Arial" charset="0"/>
              </a:rPr>
              <a:t>Traffic and transport</a:t>
            </a:r>
          </a:p>
          <a:p>
            <a:pPr lvl="1" eaLnBrk="1" hangingPunct="1"/>
            <a:r>
              <a:rPr lang="en-GB" b="1" smtClean="0">
                <a:latin typeface="Arial" charset="0"/>
              </a:rPr>
              <a:t>Leisure and tourism</a:t>
            </a:r>
          </a:p>
          <a:p>
            <a:pPr lvl="1" eaLnBrk="1" hangingPunct="1"/>
            <a:r>
              <a:rPr lang="en-GB" b="1" smtClean="0">
                <a:latin typeface="Arial" charset="0"/>
              </a:rPr>
              <a:t>Work and the local economy</a:t>
            </a:r>
          </a:p>
          <a:p>
            <a:pPr lvl="1" eaLnBrk="1" hangingPunct="1"/>
            <a:r>
              <a:rPr lang="en-GB" b="1" smtClean="0">
                <a:latin typeface="Arial" charset="0"/>
              </a:rPr>
              <a:t>Village facilities and services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1042988" y="1052513"/>
            <a:ext cx="7024687" cy="1143000"/>
          </a:xfrm>
        </p:spPr>
        <p:txBody>
          <a:bodyPr/>
          <a:lstStyle/>
          <a:p>
            <a:pPr eaLnBrk="1" hangingPunct="1"/>
            <a:r>
              <a:rPr lang="en-GB" b="1" smtClean="0">
                <a:latin typeface="Arial" charset="0"/>
              </a:rPr>
              <a:t>The next stage?</a:t>
            </a:r>
          </a:p>
        </p:txBody>
      </p:sp>
      <p:sp>
        <p:nvSpPr>
          <p:cNvPr id="24578" name="Content Placeholder 2"/>
          <p:cNvSpPr>
            <a:spLocks noGrp="1"/>
          </p:cNvSpPr>
          <p:nvPr>
            <p:ph idx="1"/>
          </p:nvPr>
        </p:nvSpPr>
        <p:spPr/>
        <p:txBody>
          <a:bodyPr/>
          <a:lstStyle/>
          <a:p>
            <a:pPr eaLnBrk="1" hangingPunct="1"/>
            <a:r>
              <a:rPr lang="en-GB" b="1" smtClean="0">
                <a:latin typeface="Arial" charset="0"/>
              </a:rPr>
              <a:t>To confirm and expand on initial findings by producing and circulating a questionnaire</a:t>
            </a:r>
          </a:p>
          <a:p>
            <a:pPr eaLnBrk="1" hangingPunct="1"/>
            <a:r>
              <a:rPr lang="en-GB" b="1" smtClean="0">
                <a:latin typeface="Arial" charset="0"/>
              </a:rPr>
              <a:t>The questions are based on the findings from P4R and consultations</a:t>
            </a:r>
          </a:p>
          <a:p>
            <a:pPr eaLnBrk="1" hangingPunct="1"/>
            <a:r>
              <a:rPr lang="en-GB" b="1" smtClean="0">
                <a:latin typeface="Arial" charset="0"/>
              </a:rPr>
              <a:t>We will distribute questionnaires to every household in the parish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1042988" y="1027113"/>
            <a:ext cx="7024687" cy="746125"/>
          </a:xfrm>
        </p:spPr>
        <p:txBody>
          <a:bodyPr/>
          <a:lstStyle/>
          <a:p>
            <a:pPr eaLnBrk="1" hangingPunct="1"/>
            <a:r>
              <a:rPr lang="en-GB" sz="3600" b="1" smtClean="0"/>
              <a:t>NDP Volunteer role </a:t>
            </a:r>
          </a:p>
        </p:txBody>
      </p:sp>
      <p:sp>
        <p:nvSpPr>
          <p:cNvPr id="26626" name="Content Placeholder 2"/>
          <p:cNvSpPr>
            <a:spLocks noGrp="1"/>
          </p:cNvSpPr>
          <p:nvPr>
            <p:ph idx="1"/>
          </p:nvPr>
        </p:nvSpPr>
        <p:spPr>
          <a:xfrm>
            <a:off x="611188" y="2060575"/>
            <a:ext cx="7632700" cy="4321175"/>
          </a:xfrm>
        </p:spPr>
        <p:txBody>
          <a:bodyPr/>
          <a:lstStyle/>
          <a:p>
            <a:pPr eaLnBrk="1" hangingPunct="1">
              <a:lnSpc>
                <a:spcPct val="90000"/>
              </a:lnSpc>
            </a:pPr>
            <a:r>
              <a:rPr lang="en-GB" sz="2800" b="1" smtClean="0">
                <a:latin typeface="Arial" charset="0"/>
              </a:rPr>
              <a:t>Each NDP volunteer to deliver in an agreed area </a:t>
            </a:r>
          </a:p>
          <a:p>
            <a:pPr eaLnBrk="1" hangingPunct="1">
              <a:lnSpc>
                <a:spcPct val="90000"/>
              </a:lnSpc>
            </a:pPr>
            <a:r>
              <a:rPr lang="en-GB" sz="2800" b="1" smtClean="0">
                <a:latin typeface="Arial" charset="0"/>
              </a:rPr>
              <a:t>To collect questionnaire packs</a:t>
            </a:r>
          </a:p>
          <a:p>
            <a:pPr eaLnBrk="1" hangingPunct="1">
              <a:lnSpc>
                <a:spcPct val="90000"/>
              </a:lnSpc>
            </a:pPr>
            <a:r>
              <a:rPr lang="en-GB" sz="2800" b="1" smtClean="0">
                <a:latin typeface="Arial" charset="0"/>
              </a:rPr>
              <a:t>Distribute to ’your’ households </a:t>
            </a:r>
          </a:p>
          <a:p>
            <a:pPr eaLnBrk="1" hangingPunct="1">
              <a:lnSpc>
                <a:spcPct val="90000"/>
              </a:lnSpc>
            </a:pPr>
            <a:r>
              <a:rPr lang="en-GB" sz="2800" b="1" smtClean="0">
                <a:latin typeface="Arial" charset="0"/>
              </a:rPr>
              <a:t>The village has been divided into areas</a:t>
            </a:r>
          </a:p>
          <a:p>
            <a:pPr eaLnBrk="1" hangingPunct="1">
              <a:lnSpc>
                <a:spcPct val="90000"/>
              </a:lnSpc>
            </a:pPr>
            <a:r>
              <a:rPr lang="en-GB" sz="2800" b="1" smtClean="0">
                <a:latin typeface="Arial" charset="0"/>
              </a:rPr>
              <a:t>Collect completed questionnaires by arrangement with householder</a:t>
            </a:r>
          </a:p>
          <a:p>
            <a:pPr eaLnBrk="1" hangingPunct="1">
              <a:lnSpc>
                <a:spcPct val="90000"/>
              </a:lnSpc>
            </a:pPr>
            <a:r>
              <a:rPr lang="en-GB" sz="2800" b="1" smtClean="0">
                <a:latin typeface="Arial" charset="0"/>
              </a:rPr>
              <a:t>Field questions and queries</a:t>
            </a:r>
            <a:r>
              <a:rPr lang="en-GB" sz="2800" smtClean="0">
                <a:latin typeface="Arial" charset="0"/>
              </a:rPr>
              <a:t> </a:t>
            </a:r>
          </a:p>
          <a:p>
            <a:pPr eaLnBrk="1" hangingPunct="1">
              <a:lnSpc>
                <a:spcPct val="90000"/>
              </a:lnSpc>
              <a:buFont typeface="Wingdings 2" pitchFamily="18" charset="2"/>
              <a:buNone/>
            </a:pPr>
            <a:endParaRPr lang="en-GB" sz="2800" smtClean="0">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idx="4294967295"/>
          </p:nvPr>
        </p:nvSpPr>
        <p:spPr/>
        <p:txBody>
          <a:bodyPr/>
          <a:lstStyle/>
          <a:p>
            <a:pPr eaLnBrk="1" hangingPunct="1"/>
            <a:r>
              <a:rPr lang="en-GB" b="1" smtClean="0">
                <a:latin typeface="Arial" charset="0"/>
              </a:rPr>
              <a:t>Who is being surveyed</a:t>
            </a:r>
          </a:p>
        </p:txBody>
      </p:sp>
      <p:sp>
        <p:nvSpPr>
          <p:cNvPr id="34819" name="Content Placeholder 2"/>
          <p:cNvSpPr>
            <a:spLocks noGrp="1"/>
          </p:cNvSpPr>
          <p:nvPr>
            <p:ph idx="4294967295"/>
          </p:nvPr>
        </p:nvSpPr>
        <p:spPr/>
        <p:txBody>
          <a:bodyPr/>
          <a:lstStyle/>
          <a:p>
            <a:pPr eaLnBrk="1" hangingPunct="1"/>
            <a:r>
              <a:rPr lang="en-GB" sz="2800" b="1" smtClean="0">
                <a:latin typeface="Arial" charset="0"/>
              </a:rPr>
              <a:t>Questionnaire for each adult resident (age 16 and above)</a:t>
            </a:r>
          </a:p>
          <a:p>
            <a:pPr eaLnBrk="1" hangingPunct="1"/>
            <a:r>
              <a:rPr lang="en-GB" sz="2800" b="1" smtClean="0">
                <a:latin typeface="Arial" charset="0"/>
              </a:rPr>
              <a:t>Questionnaire for each young person (age 10–15)</a:t>
            </a:r>
          </a:p>
          <a:p>
            <a:pPr eaLnBrk="1" hangingPunct="1"/>
            <a:r>
              <a:rPr lang="en-GB" sz="2800" b="1" smtClean="0">
                <a:latin typeface="Arial" charset="0"/>
              </a:rPr>
              <a:t>Landowner Questionnaire for each household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GB" b="1" smtClean="0"/>
              <a:t>Survey timeline windows</a:t>
            </a:r>
          </a:p>
        </p:txBody>
      </p:sp>
      <p:sp>
        <p:nvSpPr>
          <p:cNvPr id="27650" name="Content Placeholder 2"/>
          <p:cNvSpPr>
            <a:spLocks noGrp="1"/>
          </p:cNvSpPr>
          <p:nvPr>
            <p:ph idx="1"/>
          </p:nvPr>
        </p:nvSpPr>
        <p:spPr>
          <a:xfrm>
            <a:off x="1042988" y="2349500"/>
            <a:ext cx="6777037" cy="3508375"/>
          </a:xfrm>
        </p:spPr>
        <p:txBody>
          <a:bodyPr/>
          <a:lstStyle/>
          <a:p>
            <a:pPr eaLnBrk="1" hangingPunct="1"/>
            <a:r>
              <a:rPr lang="en-GB" sz="2800" b="1" smtClean="0">
                <a:latin typeface="Arial" charset="0"/>
              </a:rPr>
              <a:t>Wk begin 8</a:t>
            </a:r>
            <a:r>
              <a:rPr lang="en-GB" sz="2800" b="1" baseline="30000" smtClean="0">
                <a:latin typeface="Arial" charset="0"/>
              </a:rPr>
              <a:t>th</a:t>
            </a:r>
            <a:r>
              <a:rPr lang="en-GB" sz="2800" b="1" smtClean="0">
                <a:latin typeface="Arial" charset="0"/>
              </a:rPr>
              <a:t> Feb distribution of  surveys to NDP volunteers</a:t>
            </a:r>
          </a:p>
          <a:p>
            <a:pPr eaLnBrk="1" hangingPunct="1"/>
            <a:r>
              <a:rPr lang="en-GB" sz="2800" b="1" smtClean="0">
                <a:latin typeface="Arial" charset="0"/>
              </a:rPr>
              <a:t>NDP volunteers start delivering &amp; collecting surveys</a:t>
            </a:r>
          </a:p>
          <a:p>
            <a:pPr eaLnBrk="1" hangingPunct="1"/>
            <a:r>
              <a:rPr lang="en-GB" sz="2800" b="1" smtClean="0">
                <a:latin typeface="Arial" charset="0"/>
              </a:rPr>
              <a:t>29</a:t>
            </a:r>
            <a:r>
              <a:rPr lang="en-GB" sz="2800" b="1" baseline="30000" smtClean="0">
                <a:latin typeface="Arial" charset="0"/>
              </a:rPr>
              <a:t>th</a:t>
            </a:r>
            <a:r>
              <a:rPr lang="en-GB" sz="2800" b="1" smtClean="0">
                <a:latin typeface="Arial" charset="0"/>
              </a:rPr>
              <a:t> February 2016 DEADLINE for return of surveys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138</TotalTime>
  <Words>575</Words>
  <Application>Microsoft Office PowerPoint</Application>
  <PresentationFormat>On-screen Show (4:3)</PresentationFormat>
  <Paragraphs>76</Paragraphs>
  <Slides>13</Slides>
  <Notes>7</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Austin</vt:lpstr>
      <vt:lpstr>Weobley Neighbourhood Development Plan </vt:lpstr>
      <vt:lpstr>NEIGHBOURHOOD DEVELOPMENT PLANS</vt:lpstr>
      <vt:lpstr>NDP Milestones</vt:lpstr>
      <vt:lpstr>Consultations  </vt:lpstr>
      <vt:lpstr>What have we discovered so far?</vt:lpstr>
      <vt:lpstr>The next stage?</vt:lpstr>
      <vt:lpstr>NDP Volunteer role </vt:lpstr>
      <vt:lpstr>Who is being surveyed</vt:lpstr>
      <vt:lpstr>Survey timeline windows</vt:lpstr>
      <vt:lpstr>Keeping in touch</vt:lpstr>
      <vt:lpstr>Any questions?</vt:lpstr>
      <vt:lpstr>….and once again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Weobley Neighbourhood Development Plan</dc:title>
  <dc:creator>Lesley</dc:creator>
  <cp:lastModifiedBy>Lesley</cp:lastModifiedBy>
  <cp:revision>14</cp:revision>
  <dcterms:created xsi:type="dcterms:W3CDTF">2015-12-02T21:30:46Z</dcterms:created>
  <dcterms:modified xsi:type="dcterms:W3CDTF">2016-01-28T13:21:36Z</dcterms:modified>
</cp:coreProperties>
</file>